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</p:sldIdLst>
  <p:sldSz cx="2016125" cy="273526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B52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55B4B07-0A58-494F-846D-CBD6695AFE13}" v="5" dt="2025-12-12T16:08:50.05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849" autoAdjust="0"/>
    <p:restoredTop sz="94660"/>
  </p:normalViewPr>
  <p:slideViewPr>
    <p:cSldViewPr snapToGrid="0">
      <p:cViewPr varScale="1">
        <p:scale>
          <a:sx n="156" d="100"/>
          <a:sy n="156" d="100"/>
        </p:scale>
        <p:origin x="2007" y="2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10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iccardo Rossi" userId="cfd7839ca6e772a1" providerId="LiveId" clId="{0E3C05C9-8BC9-4930-92EB-EEBFDADE429C}"/>
    <pc:docChg chg="undo custSel addSld modSld">
      <pc:chgData name="Riccardo Rossi" userId="cfd7839ca6e772a1" providerId="LiveId" clId="{0E3C05C9-8BC9-4930-92EB-EEBFDADE429C}" dt="2025-12-12T16:09:02.748" v="611" actId="20577"/>
      <pc:docMkLst>
        <pc:docMk/>
      </pc:docMkLst>
      <pc:sldChg chg="addSp delSp modSp new mod">
        <pc:chgData name="Riccardo Rossi" userId="cfd7839ca6e772a1" providerId="LiveId" clId="{0E3C05C9-8BC9-4930-92EB-EEBFDADE429C}" dt="2025-12-12T16:08:20.843" v="591" actId="1076"/>
        <pc:sldMkLst>
          <pc:docMk/>
          <pc:sldMk cId="151609004" sldId="256"/>
        </pc:sldMkLst>
        <pc:spChg chg="add mod">
          <ac:chgData name="Riccardo Rossi" userId="cfd7839ca6e772a1" providerId="LiveId" clId="{0E3C05C9-8BC9-4930-92EB-EEBFDADE429C}" dt="2025-12-12T16:06:17.248" v="462" actId="790"/>
          <ac:spMkLst>
            <pc:docMk/>
            <pc:sldMk cId="151609004" sldId="256"/>
            <ac:spMk id="2" creationId="{F2DA6BC0-4360-C6B4-36B6-50A8C54FFE15}"/>
          </ac:spMkLst>
        </pc:spChg>
        <pc:spChg chg="add mod">
          <ac:chgData name="Riccardo Rossi" userId="cfd7839ca6e772a1" providerId="LiveId" clId="{0E3C05C9-8BC9-4930-92EB-EEBFDADE429C}" dt="2025-12-12T16:06:17.248" v="462" actId="790"/>
          <ac:spMkLst>
            <pc:docMk/>
            <pc:sldMk cId="151609004" sldId="256"/>
            <ac:spMk id="4" creationId="{F698658D-F1BE-584B-24A5-0A8E0C603992}"/>
          </ac:spMkLst>
        </pc:spChg>
        <pc:spChg chg="add mod ord">
          <ac:chgData name="Riccardo Rossi" userId="cfd7839ca6e772a1" providerId="LiveId" clId="{0E3C05C9-8BC9-4930-92EB-EEBFDADE429C}" dt="2025-12-12T16:06:17.248" v="462" actId="790"/>
          <ac:spMkLst>
            <pc:docMk/>
            <pc:sldMk cId="151609004" sldId="256"/>
            <ac:spMk id="5" creationId="{D495FAE7-08B6-E3E7-20C3-FE11081F394F}"/>
          </ac:spMkLst>
        </pc:spChg>
        <pc:spChg chg="add mod">
          <ac:chgData name="Riccardo Rossi" userId="cfd7839ca6e772a1" providerId="LiveId" clId="{0E3C05C9-8BC9-4930-92EB-EEBFDADE429C}" dt="2025-12-12T16:06:17.248" v="462" actId="790"/>
          <ac:spMkLst>
            <pc:docMk/>
            <pc:sldMk cId="151609004" sldId="256"/>
            <ac:spMk id="13" creationId="{DFAF2C33-20C8-75B6-4A21-F0C5465426C4}"/>
          </ac:spMkLst>
        </pc:spChg>
        <pc:spChg chg="add mod">
          <ac:chgData name="Riccardo Rossi" userId="cfd7839ca6e772a1" providerId="LiveId" clId="{0E3C05C9-8BC9-4930-92EB-EEBFDADE429C}" dt="2025-12-12T16:06:17.248" v="462" actId="790"/>
          <ac:spMkLst>
            <pc:docMk/>
            <pc:sldMk cId="151609004" sldId="256"/>
            <ac:spMk id="16" creationId="{76E7AD70-56B6-0684-581B-1720B678A5FE}"/>
          </ac:spMkLst>
        </pc:spChg>
        <pc:grpChg chg="add mod">
          <ac:chgData name="Riccardo Rossi" userId="cfd7839ca6e772a1" providerId="LiveId" clId="{0E3C05C9-8BC9-4930-92EB-EEBFDADE429C}" dt="2025-12-12T16:08:20.843" v="591" actId="1076"/>
          <ac:grpSpMkLst>
            <pc:docMk/>
            <pc:sldMk cId="151609004" sldId="256"/>
            <ac:grpSpMk id="12" creationId="{A49F071A-5F26-1BBE-6282-F9EEC38402FD}"/>
          </ac:grpSpMkLst>
        </pc:grpChg>
        <pc:picChg chg="add mod modCrop">
          <ac:chgData name="Riccardo Rossi" userId="cfd7839ca6e772a1" providerId="LiveId" clId="{0E3C05C9-8BC9-4930-92EB-EEBFDADE429C}" dt="2025-11-30T10:02:49.484" v="235" actId="164"/>
          <ac:picMkLst>
            <pc:docMk/>
            <pc:sldMk cId="151609004" sldId="256"/>
            <ac:picMk id="11" creationId="{657AE945-C25C-F801-3E53-5B3B6698AAA5}"/>
          </ac:picMkLst>
        </pc:picChg>
        <pc:picChg chg="add mod modCrop">
          <ac:chgData name="Riccardo Rossi" userId="cfd7839ca6e772a1" providerId="LiveId" clId="{0E3C05C9-8BC9-4930-92EB-EEBFDADE429C}" dt="2025-11-30T10:04:08.081" v="252" actId="1076"/>
          <ac:picMkLst>
            <pc:docMk/>
            <pc:sldMk cId="151609004" sldId="256"/>
            <ac:picMk id="15" creationId="{54A13DC4-CDC7-0886-D201-DDA918333183}"/>
          </ac:picMkLst>
        </pc:picChg>
      </pc:sldChg>
      <pc:sldChg chg="addSp modSp add mod">
        <pc:chgData name="Riccardo Rossi" userId="cfd7839ca6e772a1" providerId="LiveId" clId="{0E3C05C9-8BC9-4930-92EB-EEBFDADE429C}" dt="2025-12-12T16:08:58.098" v="606" actId="20577"/>
        <pc:sldMkLst>
          <pc:docMk/>
          <pc:sldMk cId="1250110814" sldId="257"/>
        </pc:sldMkLst>
        <pc:spChg chg="add mod">
          <ac:chgData name="Riccardo Rossi" userId="cfd7839ca6e772a1" providerId="LiveId" clId="{0E3C05C9-8BC9-4930-92EB-EEBFDADE429C}" dt="2025-12-12T16:08:58.098" v="606" actId="20577"/>
          <ac:spMkLst>
            <pc:docMk/>
            <pc:sldMk cId="1250110814" sldId="257"/>
            <ac:spMk id="2" creationId="{860616FE-AD9C-F18D-6F68-6A602C859A20}"/>
          </ac:spMkLst>
        </pc:spChg>
        <pc:spChg chg="mod">
          <ac:chgData name="Riccardo Rossi" userId="cfd7839ca6e772a1" providerId="LiveId" clId="{0E3C05C9-8BC9-4930-92EB-EEBFDADE429C}" dt="2025-12-12T16:06:17.248" v="462" actId="790"/>
          <ac:spMkLst>
            <pc:docMk/>
            <pc:sldMk cId="1250110814" sldId="257"/>
            <ac:spMk id="4" creationId="{1915FE0F-C602-7A30-1A91-E75D1D8C2C2F}"/>
          </ac:spMkLst>
        </pc:spChg>
        <pc:spChg chg="mod">
          <ac:chgData name="Riccardo Rossi" userId="cfd7839ca6e772a1" providerId="LiveId" clId="{0E3C05C9-8BC9-4930-92EB-EEBFDADE429C}" dt="2025-12-12T16:06:33.071" v="463" actId="207"/>
          <ac:spMkLst>
            <pc:docMk/>
            <pc:sldMk cId="1250110814" sldId="257"/>
            <ac:spMk id="5" creationId="{4B57CA4C-CC46-6BCB-6303-16BD1687C7C5}"/>
          </ac:spMkLst>
        </pc:spChg>
        <pc:spChg chg="mod">
          <ac:chgData name="Riccardo Rossi" userId="cfd7839ca6e772a1" providerId="LiveId" clId="{0E3C05C9-8BC9-4930-92EB-EEBFDADE429C}" dt="2025-12-12T16:06:38.178" v="464" actId="207"/>
          <ac:spMkLst>
            <pc:docMk/>
            <pc:sldMk cId="1250110814" sldId="257"/>
            <ac:spMk id="13" creationId="{344F1C96-B9F7-FAFF-AC09-C104D2B3193A}"/>
          </ac:spMkLst>
        </pc:spChg>
        <pc:spChg chg="mod">
          <ac:chgData name="Riccardo Rossi" userId="cfd7839ca6e772a1" providerId="LiveId" clId="{0E3C05C9-8BC9-4930-92EB-EEBFDADE429C}" dt="2025-12-12T16:08:37.033" v="594" actId="465"/>
          <ac:spMkLst>
            <pc:docMk/>
            <pc:sldMk cId="1250110814" sldId="257"/>
            <ac:spMk id="16" creationId="{9E2BC8B0-377B-FEFD-85DD-822D0AEBE6FC}"/>
          </ac:spMkLst>
        </pc:spChg>
        <pc:grpChg chg="mod">
          <ac:chgData name="Riccardo Rossi" userId="cfd7839ca6e772a1" providerId="LiveId" clId="{0E3C05C9-8BC9-4930-92EB-EEBFDADE429C}" dt="2025-12-12T16:08:29.413" v="592" actId="1076"/>
          <ac:grpSpMkLst>
            <pc:docMk/>
            <pc:sldMk cId="1250110814" sldId="257"/>
            <ac:grpSpMk id="12" creationId="{6C883BDD-667B-C95F-95A3-E8EBFB508944}"/>
          </ac:grpSpMkLst>
        </pc:grpChg>
      </pc:sldChg>
      <pc:sldChg chg="addSp modSp add mod">
        <pc:chgData name="Riccardo Rossi" userId="cfd7839ca6e772a1" providerId="LiveId" clId="{0E3C05C9-8BC9-4930-92EB-EEBFDADE429C}" dt="2025-12-12T16:09:02.748" v="611" actId="20577"/>
        <pc:sldMkLst>
          <pc:docMk/>
          <pc:sldMk cId="4145068393" sldId="258"/>
        </pc:sldMkLst>
        <pc:spChg chg="add mod">
          <ac:chgData name="Riccardo Rossi" userId="cfd7839ca6e772a1" providerId="LiveId" clId="{0E3C05C9-8BC9-4930-92EB-EEBFDADE429C}" dt="2025-12-12T16:09:02.748" v="611" actId="20577"/>
          <ac:spMkLst>
            <pc:docMk/>
            <pc:sldMk cId="4145068393" sldId="258"/>
            <ac:spMk id="2" creationId="{CFCD0D05-FC17-27B1-B22E-E74C60BE826A}"/>
          </ac:spMkLst>
        </pc:spChg>
        <pc:spChg chg="mod">
          <ac:chgData name="Riccardo Rossi" userId="cfd7839ca6e772a1" providerId="LiveId" clId="{0E3C05C9-8BC9-4930-92EB-EEBFDADE429C}" dt="2025-12-12T16:06:17.248" v="462" actId="790"/>
          <ac:spMkLst>
            <pc:docMk/>
            <pc:sldMk cId="4145068393" sldId="258"/>
            <ac:spMk id="4" creationId="{F905BB7F-2A18-AE0A-8D99-1744DF6C943F}"/>
          </ac:spMkLst>
        </pc:spChg>
        <pc:spChg chg="mod">
          <ac:chgData name="Riccardo Rossi" userId="cfd7839ca6e772a1" providerId="LiveId" clId="{0E3C05C9-8BC9-4930-92EB-EEBFDADE429C}" dt="2025-12-12T16:07:14.200" v="570" actId="207"/>
          <ac:spMkLst>
            <pc:docMk/>
            <pc:sldMk cId="4145068393" sldId="258"/>
            <ac:spMk id="5" creationId="{6B7D03B6-2D20-86F0-327C-DD74FC40A9C1}"/>
          </ac:spMkLst>
        </pc:spChg>
        <pc:spChg chg="mod">
          <ac:chgData name="Riccardo Rossi" userId="cfd7839ca6e772a1" providerId="LiveId" clId="{0E3C05C9-8BC9-4930-92EB-EEBFDADE429C}" dt="2025-12-12T16:07:10.198" v="569" actId="207"/>
          <ac:spMkLst>
            <pc:docMk/>
            <pc:sldMk cId="4145068393" sldId="258"/>
            <ac:spMk id="13" creationId="{C3F36D96-2B4B-88DD-B4CF-2108AC309DDD}"/>
          </ac:spMkLst>
        </pc:spChg>
        <pc:spChg chg="mod">
          <ac:chgData name="Riccardo Rossi" userId="cfd7839ca6e772a1" providerId="LiveId" clId="{0E3C05C9-8BC9-4930-92EB-EEBFDADE429C}" dt="2025-12-12T16:06:17.248" v="462" actId="790"/>
          <ac:spMkLst>
            <pc:docMk/>
            <pc:sldMk cId="4145068393" sldId="258"/>
            <ac:spMk id="16" creationId="{1216559A-2C62-FF33-0D57-8D8688E136E4}"/>
          </ac:spMkLst>
        </pc:spChg>
        <pc:grpChg chg="mod">
          <ac:chgData name="Riccardo Rossi" userId="cfd7839ca6e772a1" providerId="LiveId" clId="{0E3C05C9-8BC9-4930-92EB-EEBFDADE429C}" dt="2025-12-12T16:08:05.621" v="589" actId="1076"/>
          <ac:grpSpMkLst>
            <pc:docMk/>
            <pc:sldMk cId="4145068393" sldId="258"/>
            <ac:grpSpMk id="12" creationId="{750DDC6F-CB06-ADFF-03AD-12BE887E5D69}"/>
          </ac:grpSpMkLst>
        </pc:gr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1210" y="447646"/>
            <a:ext cx="1713706" cy="952277"/>
          </a:xfrm>
        </p:spPr>
        <p:txBody>
          <a:bodyPr anchor="b"/>
          <a:lstStyle>
            <a:lvl1pPr algn="ctr">
              <a:defRPr sz="1323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2016" y="1436646"/>
            <a:ext cx="1512094" cy="660389"/>
          </a:xfrm>
        </p:spPr>
        <p:txBody>
          <a:bodyPr/>
          <a:lstStyle>
            <a:lvl1pPr marL="0" indent="0" algn="ctr">
              <a:buNone/>
              <a:defRPr sz="529"/>
            </a:lvl1pPr>
            <a:lvl2pPr marL="100813" indent="0" algn="ctr">
              <a:buNone/>
              <a:defRPr sz="441"/>
            </a:lvl2pPr>
            <a:lvl3pPr marL="201625" indent="0" algn="ctr">
              <a:buNone/>
              <a:defRPr sz="397"/>
            </a:lvl3pPr>
            <a:lvl4pPr marL="302438" indent="0" algn="ctr">
              <a:buNone/>
              <a:defRPr sz="353"/>
            </a:lvl4pPr>
            <a:lvl5pPr marL="403250" indent="0" algn="ctr">
              <a:buNone/>
              <a:defRPr sz="353"/>
            </a:lvl5pPr>
            <a:lvl6pPr marL="504063" indent="0" algn="ctr">
              <a:buNone/>
              <a:defRPr sz="353"/>
            </a:lvl6pPr>
            <a:lvl7pPr marL="604876" indent="0" algn="ctr">
              <a:buNone/>
              <a:defRPr sz="353"/>
            </a:lvl7pPr>
            <a:lvl8pPr marL="705688" indent="0" algn="ctr">
              <a:buNone/>
              <a:defRPr sz="353"/>
            </a:lvl8pPr>
            <a:lvl9pPr marL="806501" indent="0" algn="ctr">
              <a:buNone/>
              <a:defRPr sz="353"/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531C8-F9BA-4D80-9A11-C5F823456DB6}" type="datetimeFigureOut">
              <a:rPr lang="it-IT" smtClean="0"/>
              <a:t>12/12/2025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591FB-4780-45CA-B2CB-4485D82662D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245383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531C8-F9BA-4D80-9A11-C5F823456DB6}" type="datetimeFigureOut">
              <a:rPr lang="it-IT" smtClean="0"/>
              <a:t>12/12/2025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591FB-4780-45CA-B2CB-4485D82662D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779179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442790" y="145627"/>
            <a:ext cx="434727" cy="2318009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8609" y="145627"/>
            <a:ext cx="1278979" cy="2318009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531C8-F9BA-4D80-9A11-C5F823456DB6}" type="datetimeFigureOut">
              <a:rPr lang="it-IT" smtClean="0"/>
              <a:t>12/12/2025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591FB-4780-45CA-B2CB-4485D82662D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239604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531C8-F9BA-4D80-9A11-C5F823456DB6}" type="datetimeFigureOut">
              <a:rPr lang="it-IT" smtClean="0"/>
              <a:t>12/12/2025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591FB-4780-45CA-B2CB-4485D82662D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448618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559" y="681917"/>
            <a:ext cx="1738908" cy="1137793"/>
          </a:xfrm>
        </p:spPr>
        <p:txBody>
          <a:bodyPr anchor="b"/>
          <a:lstStyle>
            <a:lvl1pPr>
              <a:defRPr sz="1323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559" y="1830474"/>
            <a:ext cx="1738908" cy="598339"/>
          </a:xfrm>
        </p:spPr>
        <p:txBody>
          <a:bodyPr/>
          <a:lstStyle>
            <a:lvl1pPr marL="0" indent="0">
              <a:buNone/>
              <a:defRPr sz="529">
                <a:solidFill>
                  <a:schemeClr val="tx1">
                    <a:tint val="82000"/>
                  </a:schemeClr>
                </a:solidFill>
              </a:defRPr>
            </a:lvl1pPr>
            <a:lvl2pPr marL="100813" indent="0">
              <a:buNone/>
              <a:defRPr sz="441">
                <a:solidFill>
                  <a:schemeClr val="tx1">
                    <a:tint val="82000"/>
                  </a:schemeClr>
                </a:solidFill>
              </a:defRPr>
            </a:lvl2pPr>
            <a:lvl3pPr marL="201625" indent="0">
              <a:buNone/>
              <a:defRPr sz="397">
                <a:solidFill>
                  <a:schemeClr val="tx1">
                    <a:tint val="82000"/>
                  </a:schemeClr>
                </a:solidFill>
              </a:defRPr>
            </a:lvl3pPr>
            <a:lvl4pPr marL="302438" indent="0">
              <a:buNone/>
              <a:defRPr sz="353">
                <a:solidFill>
                  <a:schemeClr val="tx1">
                    <a:tint val="82000"/>
                  </a:schemeClr>
                </a:solidFill>
              </a:defRPr>
            </a:lvl4pPr>
            <a:lvl5pPr marL="403250" indent="0">
              <a:buNone/>
              <a:defRPr sz="353">
                <a:solidFill>
                  <a:schemeClr val="tx1">
                    <a:tint val="82000"/>
                  </a:schemeClr>
                </a:solidFill>
              </a:defRPr>
            </a:lvl5pPr>
            <a:lvl6pPr marL="504063" indent="0">
              <a:buNone/>
              <a:defRPr sz="353">
                <a:solidFill>
                  <a:schemeClr val="tx1">
                    <a:tint val="82000"/>
                  </a:schemeClr>
                </a:solidFill>
              </a:defRPr>
            </a:lvl6pPr>
            <a:lvl7pPr marL="604876" indent="0">
              <a:buNone/>
              <a:defRPr sz="353">
                <a:solidFill>
                  <a:schemeClr val="tx1">
                    <a:tint val="82000"/>
                  </a:schemeClr>
                </a:solidFill>
              </a:defRPr>
            </a:lvl7pPr>
            <a:lvl8pPr marL="705688" indent="0">
              <a:buNone/>
              <a:defRPr sz="353">
                <a:solidFill>
                  <a:schemeClr val="tx1">
                    <a:tint val="82000"/>
                  </a:schemeClr>
                </a:solidFill>
              </a:defRPr>
            </a:lvl8pPr>
            <a:lvl9pPr marL="806501" indent="0">
              <a:buNone/>
              <a:defRPr sz="353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531C8-F9BA-4D80-9A11-C5F823456DB6}" type="datetimeFigureOut">
              <a:rPr lang="it-IT" smtClean="0"/>
              <a:t>12/12/2025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591FB-4780-45CA-B2CB-4485D82662D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338037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8609" y="728137"/>
            <a:ext cx="856853" cy="1735499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0663" y="728137"/>
            <a:ext cx="856853" cy="1735499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531C8-F9BA-4D80-9A11-C5F823456DB6}" type="datetimeFigureOut">
              <a:rPr lang="it-IT" smtClean="0"/>
              <a:t>12/12/2025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591FB-4780-45CA-B2CB-4485D82662D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263172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871" y="145628"/>
            <a:ext cx="1738908" cy="528691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8872" y="670520"/>
            <a:ext cx="852915" cy="328611"/>
          </a:xfrm>
        </p:spPr>
        <p:txBody>
          <a:bodyPr anchor="b"/>
          <a:lstStyle>
            <a:lvl1pPr marL="0" indent="0">
              <a:buNone/>
              <a:defRPr sz="529" b="1"/>
            </a:lvl1pPr>
            <a:lvl2pPr marL="100813" indent="0">
              <a:buNone/>
              <a:defRPr sz="441" b="1"/>
            </a:lvl2pPr>
            <a:lvl3pPr marL="201625" indent="0">
              <a:buNone/>
              <a:defRPr sz="397" b="1"/>
            </a:lvl3pPr>
            <a:lvl4pPr marL="302438" indent="0">
              <a:buNone/>
              <a:defRPr sz="353" b="1"/>
            </a:lvl4pPr>
            <a:lvl5pPr marL="403250" indent="0">
              <a:buNone/>
              <a:defRPr sz="353" b="1"/>
            </a:lvl5pPr>
            <a:lvl6pPr marL="504063" indent="0">
              <a:buNone/>
              <a:defRPr sz="353" b="1"/>
            </a:lvl6pPr>
            <a:lvl7pPr marL="604876" indent="0">
              <a:buNone/>
              <a:defRPr sz="353" b="1"/>
            </a:lvl7pPr>
            <a:lvl8pPr marL="705688" indent="0">
              <a:buNone/>
              <a:defRPr sz="353" b="1"/>
            </a:lvl8pPr>
            <a:lvl9pPr marL="806501" indent="0">
              <a:buNone/>
              <a:defRPr sz="353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8872" y="999131"/>
            <a:ext cx="852915" cy="1469571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020663" y="670520"/>
            <a:ext cx="857116" cy="328611"/>
          </a:xfrm>
        </p:spPr>
        <p:txBody>
          <a:bodyPr anchor="b"/>
          <a:lstStyle>
            <a:lvl1pPr marL="0" indent="0">
              <a:buNone/>
              <a:defRPr sz="529" b="1"/>
            </a:lvl1pPr>
            <a:lvl2pPr marL="100813" indent="0">
              <a:buNone/>
              <a:defRPr sz="441" b="1"/>
            </a:lvl2pPr>
            <a:lvl3pPr marL="201625" indent="0">
              <a:buNone/>
              <a:defRPr sz="397" b="1"/>
            </a:lvl3pPr>
            <a:lvl4pPr marL="302438" indent="0">
              <a:buNone/>
              <a:defRPr sz="353" b="1"/>
            </a:lvl4pPr>
            <a:lvl5pPr marL="403250" indent="0">
              <a:buNone/>
              <a:defRPr sz="353" b="1"/>
            </a:lvl5pPr>
            <a:lvl6pPr marL="504063" indent="0">
              <a:buNone/>
              <a:defRPr sz="353" b="1"/>
            </a:lvl6pPr>
            <a:lvl7pPr marL="604876" indent="0">
              <a:buNone/>
              <a:defRPr sz="353" b="1"/>
            </a:lvl7pPr>
            <a:lvl8pPr marL="705688" indent="0">
              <a:buNone/>
              <a:defRPr sz="353" b="1"/>
            </a:lvl8pPr>
            <a:lvl9pPr marL="806501" indent="0">
              <a:buNone/>
              <a:defRPr sz="353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020663" y="999131"/>
            <a:ext cx="857116" cy="1469571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531C8-F9BA-4D80-9A11-C5F823456DB6}" type="datetimeFigureOut">
              <a:rPr lang="it-IT" smtClean="0"/>
              <a:t>12/12/2025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591FB-4780-45CA-B2CB-4485D82662D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508687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531C8-F9BA-4D80-9A11-C5F823456DB6}" type="datetimeFigureOut">
              <a:rPr lang="it-IT" smtClean="0"/>
              <a:t>12/12/2025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591FB-4780-45CA-B2CB-4485D82662D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397286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531C8-F9BA-4D80-9A11-C5F823456DB6}" type="datetimeFigureOut">
              <a:rPr lang="it-IT" smtClean="0"/>
              <a:t>12/12/2025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591FB-4780-45CA-B2CB-4485D82662D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374187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871" y="182351"/>
            <a:ext cx="650253" cy="638228"/>
          </a:xfrm>
        </p:spPr>
        <p:txBody>
          <a:bodyPr anchor="b"/>
          <a:lstStyle>
            <a:lvl1pPr>
              <a:defRPr sz="706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7116" y="393828"/>
            <a:ext cx="1020663" cy="1943810"/>
          </a:xfrm>
        </p:spPr>
        <p:txBody>
          <a:bodyPr/>
          <a:lstStyle>
            <a:lvl1pPr>
              <a:defRPr sz="706"/>
            </a:lvl1pPr>
            <a:lvl2pPr>
              <a:defRPr sz="617"/>
            </a:lvl2pPr>
            <a:lvl3pPr>
              <a:defRPr sz="529"/>
            </a:lvl3pPr>
            <a:lvl4pPr>
              <a:defRPr sz="441"/>
            </a:lvl4pPr>
            <a:lvl5pPr>
              <a:defRPr sz="441"/>
            </a:lvl5pPr>
            <a:lvl6pPr>
              <a:defRPr sz="441"/>
            </a:lvl6pPr>
            <a:lvl7pPr>
              <a:defRPr sz="441"/>
            </a:lvl7pPr>
            <a:lvl8pPr>
              <a:defRPr sz="441"/>
            </a:lvl8pPr>
            <a:lvl9pPr>
              <a:defRPr sz="44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8871" y="820579"/>
            <a:ext cx="650253" cy="1520224"/>
          </a:xfrm>
        </p:spPr>
        <p:txBody>
          <a:bodyPr/>
          <a:lstStyle>
            <a:lvl1pPr marL="0" indent="0">
              <a:buNone/>
              <a:defRPr sz="353"/>
            </a:lvl1pPr>
            <a:lvl2pPr marL="100813" indent="0">
              <a:buNone/>
              <a:defRPr sz="309"/>
            </a:lvl2pPr>
            <a:lvl3pPr marL="201625" indent="0">
              <a:buNone/>
              <a:defRPr sz="265"/>
            </a:lvl3pPr>
            <a:lvl4pPr marL="302438" indent="0">
              <a:buNone/>
              <a:defRPr sz="221"/>
            </a:lvl4pPr>
            <a:lvl5pPr marL="403250" indent="0">
              <a:buNone/>
              <a:defRPr sz="221"/>
            </a:lvl5pPr>
            <a:lvl6pPr marL="504063" indent="0">
              <a:buNone/>
              <a:defRPr sz="221"/>
            </a:lvl6pPr>
            <a:lvl7pPr marL="604876" indent="0">
              <a:buNone/>
              <a:defRPr sz="221"/>
            </a:lvl7pPr>
            <a:lvl8pPr marL="705688" indent="0">
              <a:buNone/>
              <a:defRPr sz="221"/>
            </a:lvl8pPr>
            <a:lvl9pPr marL="806501" indent="0">
              <a:buNone/>
              <a:defRPr sz="22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531C8-F9BA-4D80-9A11-C5F823456DB6}" type="datetimeFigureOut">
              <a:rPr lang="it-IT" smtClean="0"/>
              <a:t>12/12/2025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591FB-4780-45CA-B2CB-4485D82662D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185590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871" y="182351"/>
            <a:ext cx="650253" cy="638228"/>
          </a:xfrm>
        </p:spPr>
        <p:txBody>
          <a:bodyPr anchor="b"/>
          <a:lstStyle>
            <a:lvl1pPr>
              <a:defRPr sz="706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57116" y="393828"/>
            <a:ext cx="1020663" cy="1943810"/>
          </a:xfrm>
        </p:spPr>
        <p:txBody>
          <a:bodyPr anchor="t"/>
          <a:lstStyle>
            <a:lvl1pPr marL="0" indent="0">
              <a:buNone/>
              <a:defRPr sz="706"/>
            </a:lvl1pPr>
            <a:lvl2pPr marL="100813" indent="0">
              <a:buNone/>
              <a:defRPr sz="617"/>
            </a:lvl2pPr>
            <a:lvl3pPr marL="201625" indent="0">
              <a:buNone/>
              <a:defRPr sz="529"/>
            </a:lvl3pPr>
            <a:lvl4pPr marL="302438" indent="0">
              <a:buNone/>
              <a:defRPr sz="441"/>
            </a:lvl4pPr>
            <a:lvl5pPr marL="403250" indent="0">
              <a:buNone/>
              <a:defRPr sz="441"/>
            </a:lvl5pPr>
            <a:lvl6pPr marL="504063" indent="0">
              <a:buNone/>
              <a:defRPr sz="441"/>
            </a:lvl6pPr>
            <a:lvl7pPr marL="604876" indent="0">
              <a:buNone/>
              <a:defRPr sz="441"/>
            </a:lvl7pPr>
            <a:lvl8pPr marL="705688" indent="0">
              <a:buNone/>
              <a:defRPr sz="441"/>
            </a:lvl8pPr>
            <a:lvl9pPr marL="806501" indent="0">
              <a:buNone/>
              <a:defRPr sz="441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8871" y="820579"/>
            <a:ext cx="650253" cy="1520224"/>
          </a:xfrm>
        </p:spPr>
        <p:txBody>
          <a:bodyPr/>
          <a:lstStyle>
            <a:lvl1pPr marL="0" indent="0">
              <a:buNone/>
              <a:defRPr sz="353"/>
            </a:lvl1pPr>
            <a:lvl2pPr marL="100813" indent="0">
              <a:buNone/>
              <a:defRPr sz="309"/>
            </a:lvl2pPr>
            <a:lvl3pPr marL="201625" indent="0">
              <a:buNone/>
              <a:defRPr sz="265"/>
            </a:lvl3pPr>
            <a:lvl4pPr marL="302438" indent="0">
              <a:buNone/>
              <a:defRPr sz="221"/>
            </a:lvl4pPr>
            <a:lvl5pPr marL="403250" indent="0">
              <a:buNone/>
              <a:defRPr sz="221"/>
            </a:lvl5pPr>
            <a:lvl6pPr marL="504063" indent="0">
              <a:buNone/>
              <a:defRPr sz="221"/>
            </a:lvl6pPr>
            <a:lvl7pPr marL="604876" indent="0">
              <a:buNone/>
              <a:defRPr sz="221"/>
            </a:lvl7pPr>
            <a:lvl8pPr marL="705688" indent="0">
              <a:buNone/>
              <a:defRPr sz="221"/>
            </a:lvl8pPr>
            <a:lvl9pPr marL="806501" indent="0">
              <a:buNone/>
              <a:defRPr sz="22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531C8-F9BA-4D80-9A11-C5F823456DB6}" type="datetimeFigureOut">
              <a:rPr lang="it-IT" smtClean="0"/>
              <a:t>12/12/2025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591FB-4780-45CA-B2CB-4485D82662D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641791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8609" y="145628"/>
            <a:ext cx="1738908" cy="5286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8609" y="728137"/>
            <a:ext cx="1738908" cy="17354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8609" y="2535184"/>
            <a:ext cx="453628" cy="14562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65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7F531C8-F9BA-4D80-9A11-C5F823456DB6}" type="datetimeFigureOut">
              <a:rPr lang="it-IT" smtClean="0"/>
              <a:t>12/12/2025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67842" y="2535184"/>
            <a:ext cx="680442" cy="14562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65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423888" y="2535184"/>
            <a:ext cx="453628" cy="14562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65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41591FB-4780-45CA-B2CB-4485D82662D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631231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201625" rtl="0" eaLnBrk="1" latinLnBrk="0" hangingPunct="1">
        <a:lnSpc>
          <a:spcPct val="90000"/>
        </a:lnSpc>
        <a:spcBef>
          <a:spcPct val="0"/>
        </a:spcBef>
        <a:buNone/>
        <a:defRPr sz="97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0406" indent="-50406" algn="l" defTabSz="201625" rtl="0" eaLnBrk="1" latinLnBrk="0" hangingPunct="1">
        <a:lnSpc>
          <a:spcPct val="90000"/>
        </a:lnSpc>
        <a:spcBef>
          <a:spcPts val="221"/>
        </a:spcBef>
        <a:buFont typeface="Arial" panose="020B0604020202020204" pitchFamily="34" charset="0"/>
        <a:buChar char="•"/>
        <a:defRPr sz="617" kern="1200">
          <a:solidFill>
            <a:schemeClr val="tx1"/>
          </a:solidFill>
          <a:latin typeface="+mn-lt"/>
          <a:ea typeface="+mn-ea"/>
          <a:cs typeface="+mn-cs"/>
        </a:defRPr>
      </a:lvl1pPr>
      <a:lvl2pPr marL="151219" indent="-50406" algn="l" defTabSz="201625" rtl="0" eaLnBrk="1" latinLnBrk="0" hangingPunct="1">
        <a:lnSpc>
          <a:spcPct val="90000"/>
        </a:lnSpc>
        <a:spcBef>
          <a:spcPts val="110"/>
        </a:spcBef>
        <a:buFont typeface="Arial" panose="020B0604020202020204" pitchFamily="34" charset="0"/>
        <a:buChar char="•"/>
        <a:defRPr sz="529" kern="1200">
          <a:solidFill>
            <a:schemeClr val="tx1"/>
          </a:solidFill>
          <a:latin typeface="+mn-lt"/>
          <a:ea typeface="+mn-ea"/>
          <a:cs typeface="+mn-cs"/>
        </a:defRPr>
      </a:lvl2pPr>
      <a:lvl3pPr marL="252032" indent="-50406" algn="l" defTabSz="201625" rtl="0" eaLnBrk="1" latinLnBrk="0" hangingPunct="1">
        <a:lnSpc>
          <a:spcPct val="90000"/>
        </a:lnSpc>
        <a:spcBef>
          <a:spcPts val="110"/>
        </a:spcBef>
        <a:buFont typeface="Arial" panose="020B0604020202020204" pitchFamily="34" charset="0"/>
        <a:buChar char="•"/>
        <a:defRPr sz="441" kern="1200">
          <a:solidFill>
            <a:schemeClr val="tx1"/>
          </a:solidFill>
          <a:latin typeface="+mn-lt"/>
          <a:ea typeface="+mn-ea"/>
          <a:cs typeface="+mn-cs"/>
        </a:defRPr>
      </a:lvl3pPr>
      <a:lvl4pPr marL="352844" indent="-50406" algn="l" defTabSz="201625" rtl="0" eaLnBrk="1" latinLnBrk="0" hangingPunct="1">
        <a:lnSpc>
          <a:spcPct val="90000"/>
        </a:lnSpc>
        <a:spcBef>
          <a:spcPts val="110"/>
        </a:spcBef>
        <a:buFont typeface="Arial" panose="020B0604020202020204" pitchFamily="34" charset="0"/>
        <a:buChar char="•"/>
        <a:defRPr sz="397" kern="1200">
          <a:solidFill>
            <a:schemeClr val="tx1"/>
          </a:solidFill>
          <a:latin typeface="+mn-lt"/>
          <a:ea typeface="+mn-ea"/>
          <a:cs typeface="+mn-cs"/>
        </a:defRPr>
      </a:lvl4pPr>
      <a:lvl5pPr marL="453657" indent="-50406" algn="l" defTabSz="201625" rtl="0" eaLnBrk="1" latinLnBrk="0" hangingPunct="1">
        <a:lnSpc>
          <a:spcPct val="90000"/>
        </a:lnSpc>
        <a:spcBef>
          <a:spcPts val="110"/>
        </a:spcBef>
        <a:buFont typeface="Arial" panose="020B0604020202020204" pitchFamily="34" charset="0"/>
        <a:buChar char="•"/>
        <a:defRPr sz="397" kern="1200">
          <a:solidFill>
            <a:schemeClr val="tx1"/>
          </a:solidFill>
          <a:latin typeface="+mn-lt"/>
          <a:ea typeface="+mn-ea"/>
          <a:cs typeface="+mn-cs"/>
        </a:defRPr>
      </a:lvl5pPr>
      <a:lvl6pPr marL="554469" indent="-50406" algn="l" defTabSz="201625" rtl="0" eaLnBrk="1" latinLnBrk="0" hangingPunct="1">
        <a:lnSpc>
          <a:spcPct val="90000"/>
        </a:lnSpc>
        <a:spcBef>
          <a:spcPts val="110"/>
        </a:spcBef>
        <a:buFont typeface="Arial" panose="020B0604020202020204" pitchFamily="34" charset="0"/>
        <a:buChar char="•"/>
        <a:defRPr sz="397" kern="1200">
          <a:solidFill>
            <a:schemeClr val="tx1"/>
          </a:solidFill>
          <a:latin typeface="+mn-lt"/>
          <a:ea typeface="+mn-ea"/>
          <a:cs typeface="+mn-cs"/>
        </a:defRPr>
      </a:lvl6pPr>
      <a:lvl7pPr marL="655282" indent="-50406" algn="l" defTabSz="201625" rtl="0" eaLnBrk="1" latinLnBrk="0" hangingPunct="1">
        <a:lnSpc>
          <a:spcPct val="90000"/>
        </a:lnSpc>
        <a:spcBef>
          <a:spcPts val="110"/>
        </a:spcBef>
        <a:buFont typeface="Arial" panose="020B0604020202020204" pitchFamily="34" charset="0"/>
        <a:buChar char="•"/>
        <a:defRPr sz="397" kern="1200">
          <a:solidFill>
            <a:schemeClr val="tx1"/>
          </a:solidFill>
          <a:latin typeface="+mn-lt"/>
          <a:ea typeface="+mn-ea"/>
          <a:cs typeface="+mn-cs"/>
        </a:defRPr>
      </a:lvl7pPr>
      <a:lvl8pPr marL="756095" indent="-50406" algn="l" defTabSz="201625" rtl="0" eaLnBrk="1" latinLnBrk="0" hangingPunct="1">
        <a:lnSpc>
          <a:spcPct val="90000"/>
        </a:lnSpc>
        <a:spcBef>
          <a:spcPts val="110"/>
        </a:spcBef>
        <a:buFont typeface="Arial" panose="020B0604020202020204" pitchFamily="34" charset="0"/>
        <a:buChar char="•"/>
        <a:defRPr sz="397" kern="1200">
          <a:solidFill>
            <a:schemeClr val="tx1"/>
          </a:solidFill>
          <a:latin typeface="+mn-lt"/>
          <a:ea typeface="+mn-ea"/>
          <a:cs typeface="+mn-cs"/>
        </a:defRPr>
      </a:lvl8pPr>
      <a:lvl9pPr marL="856907" indent="-50406" algn="l" defTabSz="201625" rtl="0" eaLnBrk="1" latinLnBrk="0" hangingPunct="1">
        <a:lnSpc>
          <a:spcPct val="90000"/>
        </a:lnSpc>
        <a:spcBef>
          <a:spcPts val="110"/>
        </a:spcBef>
        <a:buFont typeface="Arial" panose="020B0604020202020204" pitchFamily="34" charset="0"/>
        <a:buChar char="•"/>
        <a:defRPr sz="39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01625" rtl="0" eaLnBrk="1" latinLnBrk="0" hangingPunct="1">
        <a:defRPr sz="397" kern="1200">
          <a:solidFill>
            <a:schemeClr val="tx1"/>
          </a:solidFill>
          <a:latin typeface="+mn-lt"/>
          <a:ea typeface="+mn-ea"/>
          <a:cs typeface="+mn-cs"/>
        </a:defRPr>
      </a:lvl1pPr>
      <a:lvl2pPr marL="100813" algn="l" defTabSz="201625" rtl="0" eaLnBrk="1" latinLnBrk="0" hangingPunct="1">
        <a:defRPr sz="397" kern="1200">
          <a:solidFill>
            <a:schemeClr val="tx1"/>
          </a:solidFill>
          <a:latin typeface="+mn-lt"/>
          <a:ea typeface="+mn-ea"/>
          <a:cs typeface="+mn-cs"/>
        </a:defRPr>
      </a:lvl2pPr>
      <a:lvl3pPr marL="201625" algn="l" defTabSz="201625" rtl="0" eaLnBrk="1" latinLnBrk="0" hangingPunct="1">
        <a:defRPr sz="397" kern="1200">
          <a:solidFill>
            <a:schemeClr val="tx1"/>
          </a:solidFill>
          <a:latin typeface="+mn-lt"/>
          <a:ea typeface="+mn-ea"/>
          <a:cs typeface="+mn-cs"/>
        </a:defRPr>
      </a:lvl3pPr>
      <a:lvl4pPr marL="302438" algn="l" defTabSz="201625" rtl="0" eaLnBrk="1" latinLnBrk="0" hangingPunct="1">
        <a:defRPr sz="397" kern="1200">
          <a:solidFill>
            <a:schemeClr val="tx1"/>
          </a:solidFill>
          <a:latin typeface="+mn-lt"/>
          <a:ea typeface="+mn-ea"/>
          <a:cs typeface="+mn-cs"/>
        </a:defRPr>
      </a:lvl4pPr>
      <a:lvl5pPr marL="403250" algn="l" defTabSz="201625" rtl="0" eaLnBrk="1" latinLnBrk="0" hangingPunct="1">
        <a:defRPr sz="397" kern="1200">
          <a:solidFill>
            <a:schemeClr val="tx1"/>
          </a:solidFill>
          <a:latin typeface="+mn-lt"/>
          <a:ea typeface="+mn-ea"/>
          <a:cs typeface="+mn-cs"/>
        </a:defRPr>
      </a:lvl5pPr>
      <a:lvl6pPr marL="504063" algn="l" defTabSz="201625" rtl="0" eaLnBrk="1" latinLnBrk="0" hangingPunct="1">
        <a:defRPr sz="397" kern="1200">
          <a:solidFill>
            <a:schemeClr val="tx1"/>
          </a:solidFill>
          <a:latin typeface="+mn-lt"/>
          <a:ea typeface="+mn-ea"/>
          <a:cs typeface="+mn-cs"/>
        </a:defRPr>
      </a:lvl6pPr>
      <a:lvl7pPr marL="604876" algn="l" defTabSz="201625" rtl="0" eaLnBrk="1" latinLnBrk="0" hangingPunct="1">
        <a:defRPr sz="397" kern="1200">
          <a:solidFill>
            <a:schemeClr val="tx1"/>
          </a:solidFill>
          <a:latin typeface="+mn-lt"/>
          <a:ea typeface="+mn-ea"/>
          <a:cs typeface="+mn-cs"/>
        </a:defRPr>
      </a:lvl7pPr>
      <a:lvl8pPr marL="705688" algn="l" defTabSz="201625" rtl="0" eaLnBrk="1" latinLnBrk="0" hangingPunct="1">
        <a:defRPr sz="397" kern="1200">
          <a:solidFill>
            <a:schemeClr val="tx1"/>
          </a:solidFill>
          <a:latin typeface="+mn-lt"/>
          <a:ea typeface="+mn-ea"/>
          <a:cs typeface="+mn-cs"/>
        </a:defRPr>
      </a:lvl8pPr>
      <a:lvl9pPr marL="806501" algn="l" defTabSz="201625" rtl="0" eaLnBrk="1" latinLnBrk="0" hangingPunct="1">
        <a:defRPr sz="39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F698658D-F1BE-584B-24A5-0A8E0C603992}"/>
              </a:ext>
            </a:extLst>
          </p:cNvPr>
          <p:cNvSpPr/>
          <p:nvPr/>
        </p:nvSpPr>
        <p:spPr>
          <a:xfrm>
            <a:off x="0" y="0"/>
            <a:ext cx="2016125" cy="2735263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grpSp>
        <p:nvGrpSpPr>
          <p:cNvPr id="12" name="Gruppo 11">
            <a:extLst>
              <a:ext uri="{FF2B5EF4-FFF2-40B4-BE49-F238E27FC236}">
                <a16:creationId xmlns:a16="http://schemas.microsoft.com/office/drawing/2014/main" id="{A49F071A-5F26-1BBE-6282-F9EEC38402FD}"/>
              </a:ext>
            </a:extLst>
          </p:cNvPr>
          <p:cNvGrpSpPr/>
          <p:nvPr/>
        </p:nvGrpSpPr>
        <p:grpSpPr>
          <a:xfrm>
            <a:off x="53903" y="1104008"/>
            <a:ext cx="1908313" cy="1278326"/>
            <a:chOff x="82570" y="880760"/>
            <a:chExt cx="1908313" cy="1519923"/>
          </a:xfrm>
        </p:grpSpPr>
        <p:pic>
          <p:nvPicPr>
            <p:cNvPr id="11" name="Immagine 10" descr="Immagine che contiene Blu elettrico, Blu cobalto&#10;&#10;Il contenuto generato dall'IA potrebbe non essere corretto.">
              <a:extLst>
                <a:ext uri="{FF2B5EF4-FFF2-40B4-BE49-F238E27FC236}">
                  <a16:creationId xmlns:a16="http://schemas.microsoft.com/office/drawing/2014/main" id="{657AE945-C25C-F801-3E53-5B3B6698AA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979" t="6683" r="3466" b="5535"/>
            <a:stretch>
              <a:fillRect/>
            </a:stretch>
          </p:blipFill>
          <p:spPr>
            <a:xfrm>
              <a:off x="82570" y="880761"/>
              <a:ext cx="1908313" cy="1519922"/>
            </a:xfrm>
            <a:prstGeom prst="rect">
              <a:avLst/>
            </a:prstGeom>
          </p:spPr>
        </p:pic>
        <p:sp>
          <p:nvSpPr>
            <p:cNvPr id="5" name="Rettangolo con angoli arrotondati 4">
              <a:extLst>
                <a:ext uri="{FF2B5EF4-FFF2-40B4-BE49-F238E27FC236}">
                  <a16:creationId xmlns:a16="http://schemas.microsoft.com/office/drawing/2014/main" id="{D495FAE7-08B6-E3E7-20C3-FE11081F394F}"/>
                </a:ext>
              </a:extLst>
            </p:cNvPr>
            <p:cNvSpPr/>
            <p:nvPr/>
          </p:nvSpPr>
          <p:spPr>
            <a:xfrm>
              <a:off x="82570" y="880760"/>
              <a:ext cx="1908313" cy="1519922"/>
            </a:xfrm>
            <a:prstGeom prst="roundRect">
              <a:avLst>
                <a:gd name="adj" fmla="val 12054"/>
              </a:avLst>
            </a:prstGeom>
            <a:solidFill>
              <a:schemeClr val="accent5">
                <a:lumMod val="50000"/>
                <a:alpha val="80000"/>
              </a:schemeClr>
            </a:solidFill>
            <a:ln w="9525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</p:grpSp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DFAF2C33-20C8-75B6-4A21-F0C5465426C4}"/>
              </a:ext>
            </a:extLst>
          </p:cNvPr>
          <p:cNvSpPr/>
          <p:nvPr/>
        </p:nvSpPr>
        <p:spPr>
          <a:xfrm>
            <a:off x="53903" y="77890"/>
            <a:ext cx="1908313" cy="345576"/>
          </a:xfrm>
          <a:prstGeom prst="roundRect">
            <a:avLst/>
          </a:prstGeom>
          <a:solidFill>
            <a:schemeClr val="accent5">
              <a:lumMod val="50000"/>
              <a:alpha val="80000"/>
            </a:schemeClr>
          </a:solidFill>
          <a:ln w="9525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pic>
        <p:nvPicPr>
          <p:cNvPr id="15" name="Immagine 14" descr="Immagine che contiene testo, Carattere, logo, schermata&#10;&#10;Il contenuto generato dall'IA potrebbe non essere corretto.">
            <a:extLst>
              <a:ext uri="{FF2B5EF4-FFF2-40B4-BE49-F238E27FC236}">
                <a16:creationId xmlns:a16="http://schemas.microsoft.com/office/drawing/2014/main" id="{54A13DC4-CDC7-0886-D201-DDA9183331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3753" r="491"/>
          <a:stretch>
            <a:fillRect/>
          </a:stretch>
        </p:blipFill>
        <p:spPr>
          <a:xfrm>
            <a:off x="0" y="2441972"/>
            <a:ext cx="870349" cy="293291"/>
          </a:xfrm>
          <a:prstGeom prst="rect">
            <a:avLst/>
          </a:prstGeom>
        </p:spPr>
      </p:pic>
      <p:sp>
        <p:nvSpPr>
          <p:cNvPr id="16" name="Rettangolo con angoli arrotondati 15">
            <a:extLst>
              <a:ext uri="{FF2B5EF4-FFF2-40B4-BE49-F238E27FC236}">
                <a16:creationId xmlns:a16="http://schemas.microsoft.com/office/drawing/2014/main" id="{76E7AD70-56B6-0684-581B-1720B678A5FE}"/>
              </a:ext>
            </a:extLst>
          </p:cNvPr>
          <p:cNvSpPr/>
          <p:nvPr/>
        </p:nvSpPr>
        <p:spPr>
          <a:xfrm>
            <a:off x="53904" y="482384"/>
            <a:ext cx="1908313" cy="355918"/>
          </a:xfrm>
          <a:prstGeom prst="roundRect">
            <a:avLst/>
          </a:prstGeom>
          <a:solidFill>
            <a:schemeClr val="accent4">
              <a:lumMod val="75000"/>
              <a:alpha val="50000"/>
            </a:schemeClr>
          </a:solidFill>
          <a:ln w="9525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F2DA6BC0-4360-C6B4-36B6-50A8C54FFE15}"/>
              </a:ext>
            </a:extLst>
          </p:cNvPr>
          <p:cNvSpPr txBox="1"/>
          <p:nvPr/>
        </p:nvSpPr>
        <p:spPr>
          <a:xfrm>
            <a:off x="53903" y="838303"/>
            <a:ext cx="18870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 noProof="0" dirty="0">
                <a:solidFill>
                  <a:schemeClr val="bg1"/>
                </a:solidFill>
                <a:latin typeface="Audiowide" panose="02000503000000020004" pitchFamily="2" charset="0"/>
              </a:rPr>
              <a:t>Forbidden Words</a:t>
            </a:r>
          </a:p>
        </p:txBody>
      </p:sp>
    </p:spTree>
    <p:extLst>
      <p:ext uri="{BB962C8B-B14F-4D97-AF65-F5344CB8AC3E}">
        <p14:creationId xmlns:p14="http://schemas.microsoft.com/office/powerpoint/2010/main" val="1516090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C2CE54-46BE-077F-EBD1-58CD823477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1915FE0F-C602-7A30-1A91-E75D1D8C2C2F}"/>
              </a:ext>
            </a:extLst>
          </p:cNvPr>
          <p:cNvSpPr/>
          <p:nvPr/>
        </p:nvSpPr>
        <p:spPr>
          <a:xfrm>
            <a:off x="0" y="0"/>
            <a:ext cx="2016125" cy="2735263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grpSp>
        <p:nvGrpSpPr>
          <p:cNvPr id="12" name="Gruppo 11">
            <a:extLst>
              <a:ext uri="{FF2B5EF4-FFF2-40B4-BE49-F238E27FC236}">
                <a16:creationId xmlns:a16="http://schemas.microsoft.com/office/drawing/2014/main" id="{6C883BDD-667B-C95F-95A3-E8EBFB508944}"/>
              </a:ext>
            </a:extLst>
          </p:cNvPr>
          <p:cNvGrpSpPr/>
          <p:nvPr/>
        </p:nvGrpSpPr>
        <p:grpSpPr>
          <a:xfrm>
            <a:off x="53902" y="1110940"/>
            <a:ext cx="1908313" cy="1278000"/>
            <a:chOff x="82570" y="880760"/>
            <a:chExt cx="1908313" cy="1519923"/>
          </a:xfrm>
        </p:grpSpPr>
        <p:pic>
          <p:nvPicPr>
            <p:cNvPr id="11" name="Immagine 10" descr="Immagine che contiene Blu elettrico, Blu cobalto&#10;&#10;Il contenuto generato dall'IA potrebbe non essere corretto.">
              <a:extLst>
                <a:ext uri="{FF2B5EF4-FFF2-40B4-BE49-F238E27FC236}">
                  <a16:creationId xmlns:a16="http://schemas.microsoft.com/office/drawing/2014/main" id="{FAAAB629-A2B8-1E98-9A29-4B66937CF1B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979" t="6683" r="3466" b="5535"/>
            <a:stretch>
              <a:fillRect/>
            </a:stretch>
          </p:blipFill>
          <p:spPr>
            <a:xfrm>
              <a:off x="82570" y="880761"/>
              <a:ext cx="1908313" cy="1519922"/>
            </a:xfrm>
            <a:prstGeom prst="rect">
              <a:avLst/>
            </a:prstGeom>
          </p:spPr>
        </p:pic>
        <p:sp>
          <p:nvSpPr>
            <p:cNvPr id="5" name="Rettangolo con angoli arrotondati 4">
              <a:extLst>
                <a:ext uri="{FF2B5EF4-FFF2-40B4-BE49-F238E27FC236}">
                  <a16:creationId xmlns:a16="http://schemas.microsoft.com/office/drawing/2014/main" id="{4B57CA4C-CC46-6BCB-6303-16BD1687C7C5}"/>
                </a:ext>
              </a:extLst>
            </p:cNvPr>
            <p:cNvSpPr/>
            <p:nvPr/>
          </p:nvSpPr>
          <p:spPr>
            <a:xfrm>
              <a:off x="82570" y="880760"/>
              <a:ext cx="1908313" cy="1519922"/>
            </a:xfrm>
            <a:prstGeom prst="roundRect">
              <a:avLst>
                <a:gd name="adj" fmla="val 12054"/>
              </a:avLst>
            </a:prstGeom>
            <a:solidFill>
              <a:schemeClr val="accent2">
                <a:lumMod val="75000"/>
                <a:alpha val="80000"/>
              </a:schemeClr>
            </a:solidFill>
            <a:ln w="9525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</p:grpSp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344F1C96-B9F7-FAFF-AC09-C104D2B3193A}"/>
              </a:ext>
            </a:extLst>
          </p:cNvPr>
          <p:cNvSpPr/>
          <p:nvPr/>
        </p:nvSpPr>
        <p:spPr>
          <a:xfrm>
            <a:off x="53903" y="77890"/>
            <a:ext cx="1908313" cy="345576"/>
          </a:xfrm>
          <a:prstGeom prst="roundRect">
            <a:avLst/>
          </a:prstGeom>
          <a:solidFill>
            <a:schemeClr val="accent2">
              <a:lumMod val="75000"/>
              <a:alpha val="80000"/>
            </a:schemeClr>
          </a:solidFill>
          <a:ln w="9525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pic>
        <p:nvPicPr>
          <p:cNvPr id="15" name="Immagine 14" descr="Immagine che contiene testo, Carattere, logo, schermata&#10;&#10;Il contenuto generato dall'IA potrebbe non essere corretto.">
            <a:extLst>
              <a:ext uri="{FF2B5EF4-FFF2-40B4-BE49-F238E27FC236}">
                <a16:creationId xmlns:a16="http://schemas.microsoft.com/office/drawing/2014/main" id="{3E837A89-8CC6-49CD-D292-8730D85174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3753" r="491"/>
          <a:stretch>
            <a:fillRect/>
          </a:stretch>
        </p:blipFill>
        <p:spPr>
          <a:xfrm>
            <a:off x="0" y="2441972"/>
            <a:ext cx="870349" cy="293291"/>
          </a:xfrm>
          <a:prstGeom prst="rect">
            <a:avLst/>
          </a:prstGeom>
        </p:spPr>
      </p:pic>
      <p:sp>
        <p:nvSpPr>
          <p:cNvPr id="16" name="Rettangolo con angoli arrotondati 15">
            <a:extLst>
              <a:ext uri="{FF2B5EF4-FFF2-40B4-BE49-F238E27FC236}">
                <a16:creationId xmlns:a16="http://schemas.microsoft.com/office/drawing/2014/main" id="{9E2BC8B0-377B-FEFD-85DD-822D0AEBE6FC}"/>
              </a:ext>
            </a:extLst>
          </p:cNvPr>
          <p:cNvSpPr/>
          <p:nvPr/>
        </p:nvSpPr>
        <p:spPr>
          <a:xfrm>
            <a:off x="53904" y="482384"/>
            <a:ext cx="1908313" cy="345576"/>
          </a:xfrm>
          <a:prstGeom prst="roundRect">
            <a:avLst/>
          </a:prstGeom>
          <a:solidFill>
            <a:schemeClr val="accent4">
              <a:lumMod val="75000"/>
              <a:alpha val="50000"/>
            </a:schemeClr>
          </a:solidFill>
          <a:ln w="9525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860616FE-AD9C-F18D-6F68-6A602C859A20}"/>
              </a:ext>
            </a:extLst>
          </p:cNvPr>
          <p:cNvSpPr txBox="1"/>
          <p:nvPr/>
        </p:nvSpPr>
        <p:spPr>
          <a:xfrm>
            <a:off x="538010" y="838303"/>
            <a:ext cx="9188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 noProof="0" dirty="0">
                <a:solidFill>
                  <a:schemeClr val="bg1"/>
                </a:solidFill>
                <a:latin typeface="Audiowide" panose="02000503000000020004" pitchFamily="2" charset="0"/>
              </a:rPr>
              <a:t>Draw It</a:t>
            </a:r>
          </a:p>
        </p:txBody>
      </p:sp>
    </p:spTree>
    <p:extLst>
      <p:ext uri="{BB962C8B-B14F-4D97-AF65-F5344CB8AC3E}">
        <p14:creationId xmlns:p14="http://schemas.microsoft.com/office/powerpoint/2010/main" val="12501108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A8DB81-CA6B-573B-2D5C-A416C10F0A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F905BB7F-2A18-AE0A-8D99-1744DF6C943F}"/>
              </a:ext>
            </a:extLst>
          </p:cNvPr>
          <p:cNvSpPr/>
          <p:nvPr/>
        </p:nvSpPr>
        <p:spPr>
          <a:xfrm>
            <a:off x="0" y="0"/>
            <a:ext cx="2016125" cy="2735263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grpSp>
        <p:nvGrpSpPr>
          <p:cNvPr id="12" name="Gruppo 11">
            <a:extLst>
              <a:ext uri="{FF2B5EF4-FFF2-40B4-BE49-F238E27FC236}">
                <a16:creationId xmlns:a16="http://schemas.microsoft.com/office/drawing/2014/main" id="{750DDC6F-CB06-ADFF-03AD-12BE887E5D69}"/>
              </a:ext>
            </a:extLst>
          </p:cNvPr>
          <p:cNvGrpSpPr/>
          <p:nvPr/>
        </p:nvGrpSpPr>
        <p:grpSpPr>
          <a:xfrm>
            <a:off x="53903" y="1100951"/>
            <a:ext cx="1908313" cy="1278000"/>
            <a:chOff x="82570" y="880760"/>
            <a:chExt cx="1908313" cy="1519923"/>
          </a:xfrm>
        </p:grpSpPr>
        <p:pic>
          <p:nvPicPr>
            <p:cNvPr id="11" name="Immagine 10" descr="Immagine che contiene Blu elettrico, Blu cobalto&#10;&#10;Il contenuto generato dall'IA potrebbe non essere corretto.">
              <a:extLst>
                <a:ext uri="{FF2B5EF4-FFF2-40B4-BE49-F238E27FC236}">
                  <a16:creationId xmlns:a16="http://schemas.microsoft.com/office/drawing/2014/main" id="{33FCA417-060C-D297-EB8E-BE66ACDDDD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979" t="6683" r="3466" b="5535"/>
            <a:stretch>
              <a:fillRect/>
            </a:stretch>
          </p:blipFill>
          <p:spPr>
            <a:xfrm>
              <a:off x="82570" y="880761"/>
              <a:ext cx="1908313" cy="1519922"/>
            </a:xfrm>
            <a:prstGeom prst="rect">
              <a:avLst/>
            </a:prstGeom>
          </p:spPr>
        </p:pic>
        <p:sp>
          <p:nvSpPr>
            <p:cNvPr id="5" name="Rettangolo con angoli arrotondati 4">
              <a:extLst>
                <a:ext uri="{FF2B5EF4-FFF2-40B4-BE49-F238E27FC236}">
                  <a16:creationId xmlns:a16="http://schemas.microsoft.com/office/drawing/2014/main" id="{6B7D03B6-2D20-86F0-327C-DD74FC40A9C1}"/>
                </a:ext>
              </a:extLst>
            </p:cNvPr>
            <p:cNvSpPr/>
            <p:nvPr/>
          </p:nvSpPr>
          <p:spPr>
            <a:xfrm>
              <a:off x="82570" y="880760"/>
              <a:ext cx="1908313" cy="1519922"/>
            </a:xfrm>
            <a:prstGeom prst="roundRect">
              <a:avLst>
                <a:gd name="adj" fmla="val 12054"/>
              </a:avLst>
            </a:prstGeom>
            <a:solidFill>
              <a:srgbClr val="0B5259">
                <a:alpha val="80000"/>
              </a:srgbClr>
            </a:solidFill>
            <a:ln w="9525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</p:grpSp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C3F36D96-2B4B-88DD-B4CF-2108AC309DDD}"/>
              </a:ext>
            </a:extLst>
          </p:cNvPr>
          <p:cNvSpPr/>
          <p:nvPr/>
        </p:nvSpPr>
        <p:spPr>
          <a:xfrm>
            <a:off x="53903" y="77890"/>
            <a:ext cx="1908313" cy="345576"/>
          </a:xfrm>
          <a:prstGeom prst="roundRect">
            <a:avLst/>
          </a:prstGeom>
          <a:solidFill>
            <a:srgbClr val="0B5259">
              <a:alpha val="80000"/>
            </a:srgbClr>
          </a:solidFill>
          <a:ln w="9525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pic>
        <p:nvPicPr>
          <p:cNvPr id="15" name="Immagine 14" descr="Immagine che contiene testo, Carattere, logo, schermata&#10;&#10;Il contenuto generato dall'IA potrebbe non essere corretto.">
            <a:extLst>
              <a:ext uri="{FF2B5EF4-FFF2-40B4-BE49-F238E27FC236}">
                <a16:creationId xmlns:a16="http://schemas.microsoft.com/office/drawing/2014/main" id="{D112E499-BCC7-C9D7-4874-73EA1E8598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3753" r="491"/>
          <a:stretch>
            <a:fillRect/>
          </a:stretch>
        </p:blipFill>
        <p:spPr>
          <a:xfrm>
            <a:off x="0" y="2441972"/>
            <a:ext cx="870349" cy="293291"/>
          </a:xfrm>
          <a:prstGeom prst="rect">
            <a:avLst/>
          </a:prstGeom>
        </p:spPr>
      </p:pic>
      <p:sp>
        <p:nvSpPr>
          <p:cNvPr id="16" name="Rettangolo con angoli arrotondati 15">
            <a:extLst>
              <a:ext uri="{FF2B5EF4-FFF2-40B4-BE49-F238E27FC236}">
                <a16:creationId xmlns:a16="http://schemas.microsoft.com/office/drawing/2014/main" id="{1216559A-2C62-FF33-0D57-8D8688E136E4}"/>
              </a:ext>
            </a:extLst>
          </p:cNvPr>
          <p:cNvSpPr/>
          <p:nvPr/>
        </p:nvSpPr>
        <p:spPr>
          <a:xfrm>
            <a:off x="53904" y="482384"/>
            <a:ext cx="1908313" cy="345576"/>
          </a:xfrm>
          <a:prstGeom prst="roundRect">
            <a:avLst/>
          </a:prstGeom>
          <a:solidFill>
            <a:schemeClr val="accent4">
              <a:lumMod val="75000"/>
              <a:alpha val="50000"/>
            </a:schemeClr>
          </a:solidFill>
          <a:ln w="9525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CFCD0D05-FC17-27B1-B22E-E74C60BE826A}"/>
              </a:ext>
            </a:extLst>
          </p:cNvPr>
          <p:cNvSpPr txBox="1"/>
          <p:nvPr/>
        </p:nvSpPr>
        <p:spPr>
          <a:xfrm>
            <a:off x="639801" y="838303"/>
            <a:ext cx="7152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 noProof="0" dirty="0">
                <a:solidFill>
                  <a:schemeClr val="bg1"/>
                </a:solidFill>
                <a:latin typeface="Audiowide" panose="02000503000000020004" pitchFamily="2" charset="0"/>
              </a:rPr>
              <a:t>Mimic</a:t>
            </a:r>
          </a:p>
        </p:txBody>
      </p:sp>
    </p:spTree>
    <p:extLst>
      <p:ext uri="{BB962C8B-B14F-4D97-AF65-F5344CB8AC3E}">
        <p14:creationId xmlns:p14="http://schemas.microsoft.com/office/powerpoint/2010/main" val="414506839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Tema di 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Tema di 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Tema di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</TotalTime>
  <Words>5</Words>
  <Application>Microsoft Office PowerPoint</Application>
  <PresentationFormat>Personalizzato</PresentationFormat>
  <Paragraphs>3</Paragraphs>
  <Slides>3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</vt:i4>
      </vt:variant>
    </vt:vector>
  </HeadingPairs>
  <TitlesOfParts>
    <vt:vector size="8" baseType="lpstr">
      <vt:lpstr>Aptos</vt:lpstr>
      <vt:lpstr>Aptos Display</vt:lpstr>
      <vt:lpstr>Arial</vt:lpstr>
      <vt:lpstr>Audiowide</vt:lpstr>
      <vt:lpstr>Tema di Office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riccardo rossi</dc:creator>
  <cp:lastModifiedBy>riccardo rossi</cp:lastModifiedBy>
  <cp:revision>1</cp:revision>
  <dcterms:created xsi:type="dcterms:W3CDTF">2025-11-30T09:56:02Z</dcterms:created>
  <dcterms:modified xsi:type="dcterms:W3CDTF">2025-12-12T16:09:09Z</dcterms:modified>
</cp:coreProperties>
</file>